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6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61" r:id="rId1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B7AD374-7EB1-4471-9C19-721689F5885A}" type="datetimeFigureOut">
              <a:rPr lang="en-NZ"/>
              <a:pPr>
                <a:defRPr/>
              </a:pPr>
              <a:t>20/02/2014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41A4C7-A8AB-4F2C-BCFD-30897C4FC7F0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10271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19FF3DF1-13AD-4ECD-97E1-562C7100781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27411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B6F18F-E378-494F-9553-8AEE810CB3A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3117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6112DB3-FCD7-4AEE-AD75-8526AE27283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57734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62494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8F03C36-E8C6-48C1-B93C-2B83696CC21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98816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62FE17B-DD24-4935-80B8-16ABE2DED0D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96225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F63BFF2-C67C-4F68-999A-AF3A5E24E9E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9286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7A0BD9B-B9B1-4624-92C0-A95DBB6E75C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57785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8A90029-99FD-4789-ABEC-74E6A77A735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8562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B86A037-F6A3-4704-95CD-3568FD7BFED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8054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BFD0ABA-BE91-4EF0-8C4C-BBB71D73DB4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48949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, listen to my prayer,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and hear my cry for aid.</a:t>
            </a:r>
            <a:endParaRPr lang="en-NZ" dirty="0"/>
          </a:p>
          <a:p>
            <a:r>
              <a:rPr lang="en-GB" dirty="0"/>
              <a:t>		Hide not your face from me,</a:t>
            </a:r>
            <a:endParaRPr lang="en-NZ" dirty="0"/>
          </a:p>
          <a:p>
            <a:r>
              <a:rPr lang="en-GB" dirty="0"/>
              <a:t>		for I am so afraid.</a:t>
            </a:r>
            <a:endParaRPr lang="en-NZ" dirty="0"/>
          </a:p>
          <a:p>
            <a:r>
              <a:rPr lang="en-GB" dirty="0"/>
              <a:t>	Incline your ear to me in need;</a:t>
            </a:r>
            <a:endParaRPr lang="en-NZ" dirty="0"/>
          </a:p>
          <a:p>
            <a:r>
              <a:rPr lang="en-GB" dirty="0"/>
              <a:t>		and, when I call, be swift to heed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102]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10.</a:t>
            </a:r>
            <a:r>
              <a:rPr lang="en-NZ" altLang="en-US" dirty="0" smtClean="0"/>
              <a:t>	</a:t>
            </a:r>
            <a:r>
              <a:rPr lang="en-GB" dirty="0"/>
              <a:t>In Zion will be praised</a:t>
            </a:r>
            <a:endParaRPr lang="en-NZ" dirty="0"/>
          </a:p>
          <a:p>
            <a:r>
              <a:rPr lang="en-GB" dirty="0"/>
              <a:t>	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’s exalted name;</a:t>
            </a:r>
            <a:endParaRPr lang="en-NZ" dirty="0"/>
          </a:p>
          <a:p>
            <a:r>
              <a:rPr lang="en-GB" dirty="0"/>
              <a:t>		his praises will be sung</a:t>
            </a:r>
            <a:endParaRPr lang="en-NZ" dirty="0"/>
          </a:p>
          <a:p>
            <a:r>
              <a:rPr lang="en-GB" dirty="0"/>
              <a:t>		within Jerusalem,</a:t>
            </a:r>
            <a:endParaRPr lang="en-NZ" dirty="0"/>
          </a:p>
          <a:p>
            <a:r>
              <a:rPr lang="en-GB" dirty="0"/>
              <a:t>	when peoples and their kingdoms throng</a:t>
            </a:r>
            <a:endParaRPr lang="en-NZ" dirty="0"/>
          </a:p>
          <a:p>
            <a:r>
              <a:rPr lang="en-GB" dirty="0"/>
              <a:t>		to serve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with cheerful song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31454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11.</a:t>
            </a:r>
            <a:r>
              <a:rPr lang="en-NZ" altLang="en-US" dirty="0" smtClean="0"/>
              <a:t>	</a:t>
            </a:r>
            <a:r>
              <a:rPr lang="en-GB" dirty="0"/>
              <a:t>He took my strength away</a:t>
            </a:r>
            <a:endParaRPr lang="en-NZ" dirty="0"/>
          </a:p>
          <a:p>
            <a:r>
              <a:rPr lang="en-GB" dirty="0"/>
              <a:t>		by his almighty </a:t>
            </a:r>
            <a:r>
              <a:rPr lang="en-GB" dirty="0" err="1"/>
              <a:t>pow’r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he shortened grievously</a:t>
            </a:r>
            <a:endParaRPr lang="en-NZ" dirty="0"/>
          </a:p>
          <a:p>
            <a:r>
              <a:rPr lang="en-GB" dirty="0"/>
              <a:t>		my life’s allotted hour.</a:t>
            </a:r>
            <a:endParaRPr lang="en-NZ" dirty="0"/>
          </a:p>
          <a:p>
            <a:r>
              <a:rPr lang="en-GB" dirty="0"/>
              <a:t>	I said, “O take me not away,</a:t>
            </a:r>
            <a:endParaRPr lang="en-NZ" dirty="0"/>
          </a:p>
          <a:p>
            <a:r>
              <a:rPr lang="en-GB" dirty="0"/>
              <a:t>		my God, at noontide of my day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78079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12.</a:t>
            </a:r>
            <a:r>
              <a:rPr lang="en-NZ" altLang="en-US" dirty="0" smtClean="0"/>
              <a:t>	</a:t>
            </a:r>
            <a:r>
              <a:rPr lang="en-GB" dirty="0"/>
              <a:t>“Your days and years go on</a:t>
            </a:r>
            <a:endParaRPr lang="en-NZ" dirty="0"/>
          </a:p>
          <a:p>
            <a:r>
              <a:rPr lang="en-GB" dirty="0"/>
              <a:t>		through </a:t>
            </a:r>
            <a:r>
              <a:rPr lang="en-GB" dirty="0" err="1"/>
              <a:t>ev’ry</a:t>
            </a:r>
            <a:r>
              <a:rPr lang="en-GB" dirty="0"/>
              <a:t> age of man.</a:t>
            </a:r>
            <a:endParaRPr lang="en-NZ" dirty="0"/>
          </a:p>
          <a:p>
            <a:r>
              <a:rPr lang="en-GB" dirty="0"/>
              <a:t>		The earth’s foundation strong</a:t>
            </a:r>
            <a:endParaRPr lang="en-NZ" dirty="0"/>
          </a:p>
          <a:p>
            <a:r>
              <a:rPr lang="en-GB" dirty="0"/>
              <a:t>		you laid when time began.</a:t>
            </a:r>
            <a:endParaRPr lang="en-NZ" dirty="0"/>
          </a:p>
          <a:p>
            <a:r>
              <a:rPr lang="en-GB" dirty="0"/>
              <a:t>	The heavens came at your command,</a:t>
            </a:r>
            <a:endParaRPr lang="en-NZ" dirty="0"/>
          </a:p>
          <a:p>
            <a:r>
              <a:rPr lang="en-GB" dirty="0"/>
              <a:t>		created by your mighty hand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26679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13.</a:t>
            </a:r>
            <a:r>
              <a:rPr lang="en-NZ" altLang="en-US" dirty="0" smtClean="0"/>
              <a:t>	</a:t>
            </a:r>
            <a:r>
              <a:rPr lang="en-GB" dirty="0"/>
              <a:t>“The earth and </a:t>
            </a:r>
            <a:r>
              <a:rPr lang="en-GB" dirty="0" err="1"/>
              <a:t>heav’ns</a:t>
            </a:r>
            <a:r>
              <a:rPr lang="en-GB" dirty="0"/>
              <a:t> will fail,</a:t>
            </a:r>
            <a:endParaRPr lang="en-NZ" dirty="0"/>
          </a:p>
          <a:p>
            <a:r>
              <a:rPr lang="en-GB" dirty="0"/>
              <a:t>		but you alone remain.</a:t>
            </a:r>
            <a:endParaRPr lang="en-NZ" dirty="0"/>
          </a:p>
          <a:p>
            <a:r>
              <a:rPr lang="en-GB" dirty="0"/>
              <a:t>		Like garments they will age,</a:t>
            </a:r>
            <a:endParaRPr lang="en-NZ" dirty="0"/>
          </a:p>
          <a:p>
            <a:r>
              <a:rPr lang="en-GB" dirty="0"/>
              <a:t>		while you on high will reign.</a:t>
            </a:r>
            <a:endParaRPr lang="en-NZ" dirty="0"/>
          </a:p>
          <a:p>
            <a:r>
              <a:rPr lang="en-GB" dirty="0"/>
              <a:t>	Like clothing you will change them all;</a:t>
            </a:r>
            <a:endParaRPr lang="en-NZ" dirty="0"/>
          </a:p>
          <a:p>
            <a:r>
              <a:rPr lang="en-GB" dirty="0"/>
              <a:t>		like clothes discarded they will fall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15172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14.</a:t>
            </a:r>
            <a:r>
              <a:rPr lang="en-NZ" altLang="en-US" dirty="0" smtClean="0"/>
              <a:t>	</a:t>
            </a:r>
            <a:r>
              <a:rPr lang="en-GB" dirty="0"/>
              <a:t>“But you endure always;</a:t>
            </a:r>
            <a:endParaRPr lang="en-NZ" dirty="0"/>
          </a:p>
          <a:p>
            <a:r>
              <a:rPr lang="en-GB" dirty="0"/>
              <a:t>		your years will never cease.</a:t>
            </a:r>
            <a:endParaRPr lang="en-NZ" dirty="0"/>
          </a:p>
          <a:p>
            <a:r>
              <a:rPr lang="en-GB" dirty="0"/>
              <a:t>		Your servants’ children too</a:t>
            </a:r>
            <a:endParaRPr lang="en-NZ" dirty="0"/>
          </a:p>
          <a:p>
            <a:r>
              <a:rPr lang="en-GB" dirty="0"/>
              <a:t>		will know your reign of peace.</a:t>
            </a:r>
            <a:endParaRPr lang="en-NZ" dirty="0"/>
          </a:p>
          <a:p>
            <a:r>
              <a:rPr lang="en-GB" dirty="0"/>
              <a:t>	Their offspring, their succeeding race,</a:t>
            </a:r>
            <a:endParaRPr lang="en-NZ" dirty="0"/>
          </a:p>
          <a:p>
            <a:r>
              <a:rPr lang="en-GB" dirty="0"/>
              <a:t>		will ever stand before your face</a:t>
            </a:r>
            <a:r>
              <a:rPr lang="en-GB" dirty="0" smtClean="0"/>
              <a:t>.”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102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2003, alt.</a:t>
            </a:r>
            <a:endParaRPr lang="en-NZ" sz="1000" dirty="0"/>
          </a:p>
          <a:p>
            <a:pPr algn="r"/>
            <a:r>
              <a:rPr lang="en-GB" sz="1000" dirty="0"/>
              <a:t>Tune: John Ireland, </a:t>
            </a:r>
            <a:r>
              <a:rPr lang="en-GB" sz="1000" dirty="0" smtClean="0"/>
              <a:t>1918</a:t>
            </a:r>
            <a:endParaRPr lang="en-NZ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Like smoke my days are gone;</a:t>
            </a:r>
            <a:endParaRPr lang="en-NZ" dirty="0"/>
          </a:p>
          <a:p>
            <a:r>
              <a:rPr lang="en-GB" dirty="0"/>
              <a:t>		my bones are burned away.</a:t>
            </a:r>
            <a:endParaRPr lang="en-NZ" dirty="0"/>
          </a:p>
          <a:p>
            <a:r>
              <a:rPr lang="en-GB" dirty="0"/>
              <a:t>		My appetite is lost;</a:t>
            </a:r>
            <a:endParaRPr lang="en-NZ" dirty="0"/>
          </a:p>
          <a:p>
            <a:r>
              <a:rPr lang="en-GB" dirty="0"/>
              <a:t>		my heart is parched like hay.</a:t>
            </a:r>
            <a:endParaRPr lang="en-NZ" dirty="0"/>
          </a:p>
          <a:p>
            <a:r>
              <a:rPr lang="en-GB" dirty="0"/>
              <a:t>	Because of my incessant groans</a:t>
            </a:r>
            <a:endParaRPr lang="en-NZ" dirty="0"/>
          </a:p>
          <a:p>
            <a:r>
              <a:rPr lang="en-GB" dirty="0"/>
              <a:t>		I am no more than skin and bones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I’m like a desert owl,</a:t>
            </a:r>
            <a:endParaRPr lang="en-NZ" dirty="0"/>
          </a:p>
          <a:p>
            <a:r>
              <a:rPr lang="en-GB" dirty="0"/>
              <a:t>		an owl midst tumbled stone,</a:t>
            </a:r>
            <a:endParaRPr lang="en-NZ" dirty="0"/>
          </a:p>
          <a:p>
            <a:r>
              <a:rPr lang="en-GB" dirty="0"/>
              <a:t>		or bird upon a roof –</a:t>
            </a:r>
            <a:endParaRPr lang="en-NZ" dirty="0"/>
          </a:p>
          <a:p>
            <a:r>
              <a:rPr lang="en-GB" dirty="0"/>
              <a:t>		I lie awake, alone.</a:t>
            </a:r>
            <a:endParaRPr lang="en-NZ" dirty="0"/>
          </a:p>
          <a:p>
            <a:r>
              <a:rPr lang="en-GB" dirty="0"/>
              <a:t>	My foes revile me all day long;</a:t>
            </a:r>
            <a:endParaRPr lang="en-NZ" dirty="0"/>
          </a:p>
          <a:p>
            <a:r>
              <a:rPr lang="en-GB" dirty="0"/>
              <a:t>		my haters mock my name in song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53072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For ashes are my food;</a:t>
            </a:r>
            <a:endParaRPr lang="en-NZ" dirty="0"/>
          </a:p>
          <a:p>
            <a:r>
              <a:rPr lang="en-GB" dirty="0"/>
              <a:t>		I weep incessantly</a:t>
            </a:r>
            <a:endParaRPr lang="en-NZ" dirty="0"/>
          </a:p>
          <a:p>
            <a:r>
              <a:rPr lang="en-GB" dirty="0"/>
              <a:t>		because in your great wrath</a:t>
            </a:r>
            <a:endParaRPr lang="en-NZ" dirty="0"/>
          </a:p>
          <a:p>
            <a:r>
              <a:rPr lang="en-GB" dirty="0"/>
              <a:t>		you have abandoned me.</a:t>
            </a:r>
            <a:endParaRPr lang="en-NZ" dirty="0"/>
          </a:p>
          <a:p>
            <a:r>
              <a:rPr lang="en-GB" dirty="0"/>
              <a:t>	My days like evening shadows pass;</a:t>
            </a:r>
            <a:endParaRPr lang="en-NZ" dirty="0"/>
          </a:p>
          <a:p>
            <a:r>
              <a:rPr lang="en-GB" dirty="0"/>
              <a:t>		I wither like the sun-dried grass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97779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But you,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are set</a:t>
            </a:r>
            <a:endParaRPr lang="en-NZ" dirty="0"/>
          </a:p>
          <a:p>
            <a:r>
              <a:rPr lang="en-GB" dirty="0"/>
              <a:t>		forever on your throne;</a:t>
            </a:r>
            <a:endParaRPr lang="en-NZ" dirty="0"/>
          </a:p>
          <a:p>
            <a:r>
              <a:rPr lang="en-GB" dirty="0"/>
              <a:t>		through each succeeding age</a:t>
            </a:r>
            <a:endParaRPr lang="en-NZ" dirty="0"/>
          </a:p>
          <a:p>
            <a:r>
              <a:rPr lang="en-GB" dirty="0"/>
              <a:t>		endures your great renown.</a:t>
            </a:r>
            <a:endParaRPr lang="en-NZ" dirty="0"/>
          </a:p>
          <a:p>
            <a:r>
              <a:rPr lang="en-GB" dirty="0"/>
              <a:t>	You will arise in mighty </a:t>
            </a:r>
            <a:r>
              <a:rPr lang="en-GB" dirty="0" err="1"/>
              <a:t>pow’r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on Zion mercy you will </a:t>
            </a:r>
            <a:r>
              <a:rPr lang="en-GB" dirty="0" err="1"/>
              <a:t>show’r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09722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set time now has come</a:t>
            </a:r>
            <a:endParaRPr lang="en-NZ" dirty="0"/>
          </a:p>
          <a:p>
            <a:r>
              <a:rPr lang="en-GB" dirty="0"/>
              <a:t>		to bless Jerusalem.</a:t>
            </a:r>
            <a:endParaRPr lang="en-NZ" dirty="0"/>
          </a:p>
          <a:p>
            <a:r>
              <a:rPr lang="en-GB" dirty="0"/>
              <a:t>		Her stones your saints hold dear;</a:t>
            </a:r>
            <a:endParaRPr lang="en-NZ" dirty="0"/>
          </a:p>
          <a:p>
            <a:r>
              <a:rPr lang="en-GB" dirty="0"/>
              <a:t>		her dust is mourned by them.</a:t>
            </a:r>
            <a:endParaRPr lang="en-NZ" dirty="0"/>
          </a:p>
          <a:p>
            <a:r>
              <a:rPr lang="en-GB" dirty="0"/>
              <a:t>	Nations will fear your name,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all kings on earth your praise record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76699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For God will yet appear</a:t>
            </a:r>
            <a:endParaRPr lang="en-NZ" dirty="0"/>
          </a:p>
          <a:p>
            <a:r>
              <a:rPr lang="en-GB" dirty="0"/>
              <a:t>		in glorious might to reign;</a:t>
            </a:r>
            <a:endParaRPr lang="en-NZ" dirty="0"/>
          </a:p>
          <a:p>
            <a:r>
              <a:rPr lang="en-GB" dirty="0"/>
              <a:t>	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in grace will build</a:t>
            </a:r>
            <a:endParaRPr lang="en-NZ" dirty="0"/>
          </a:p>
          <a:p>
            <a:r>
              <a:rPr lang="en-GB" dirty="0"/>
              <a:t>		Jerusalem again.</a:t>
            </a:r>
            <a:endParaRPr lang="en-NZ" dirty="0"/>
          </a:p>
          <a:p>
            <a:r>
              <a:rPr lang="en-GB" dirty="0"/>
              <a:t>	The prayers of all the poor he’ll heed;</a:t>
            </a:r>
            <a:endParaRPr lang="en-NZ" dirty="0"/>
          </a:p>
          <a:p>
            <a:r>
              <a:rPr lang="en-GB" dirty="0"/>
              <a:t>		he will not spurn their cry of need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74142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8.</a:t>
            </a:r>
            <a:r>
              <a:rPr lang="en-NZ" altLang="en-US" dirty="0" smtClean="0"/>
              <a:t>	</a:t>
            </a:r>
            <a:r>
              <a:rPr lang="en-GB" dirty="0"/>
              <a:t>Let this be written down</a:t>
            </a:r>
            <a:endParaRPr lang="en-NZ" dirty="0"/>
          </a:p>
          <a:p>
            <a:r>
              <a:rPr lang="en-GB" dirty="0"/>
              <a:t>		to teach a future race,</a:t>
            </a:r>
            <a:endParaRPr lang="en-NZ" dirty="0"/>
          </a:p>
          <a:p>
            <a:r>
              <a:rPr lang="en-GB" dirty="0"/>
              <a:t>		so people yet unborn</a:t>
            </a:r>
            <a:endParaRPr lang="en-NZ" dirty="0"/>
          </a:p>
          <a:p>
            <a:r>
              <a:rPr lang="en-GB" dirty="0"/>
              <a:t>		may magnify his grace:</a:t>
            </a:r>
            <a:endParaRPr lang="en-NZ" dirty="0"/>
          </a:p>
          <a:p>
            <a:r>
              <a:rPr lang="en-GB" dirty="0"/>
              <a:t>	that from his holy place above</a:t>
            </a:r>
            <a:endParaRPr lang="en-NZ" dirty="0"/>
          </a:p>
          <a:p>
            <a:r>
              <a:rPr lang="en-GB" dirty="0"/>
              <a:t>	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looked down in tender love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91716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9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From </a:t>
            </a:r>
            <a:r>
              <a:rPr lang="en-GB" dirty="0" err="1"/>
              <a:t>heav’n</a:t>
            </a:r>
            <a:r>
              <a:rPr lang="en-GB" dirty="0"/>
              <a:t> he viewed the earth,</a:t>
            </a:r>
            <a:endParaRPr lang="en-NZ" dirty="0"/>
          </a:p>
          <a:p>
            <a:r>
              <a:rPr lang="en-GB" dirty="0"/>
              <a:t>		observing all mankind,</a:t>
            </a:r>
            <a:endParaRPr lang="en-NZ" dirty="0"/>
          </a:p>
          <a:p>
            <a:r>
              <a:rPr lang="en-GB" dirty="0"/>
              <a:t>		to hear the groans of those</a:t>
            </a:r>
            <a:endParaRPr lang="en-NZ" dirty="0"/>
          </a:p>
          <a:p>
            <a:r>
              <a:rPr lang="en-GB" dirty="0"/>
              <a:t>		in prison cells confined,</a:t>
            </a:r>
            <a:endParaRPr lang="en-NZ" dirty="0"/>
          </a:p>
          <a:p>
            <a:r>
              <a:rPr lang="en-GB" dirty="0"/>
              <a:t>	and to deliver from on high</a:t>
            </a:r>
            <a:endParaRPr lang="en-NZ" dirty="0"/>
          </a:p>
          <a:p>
            <a:r>
              <a:rPr lang="en-GB" dirty="0"/>
              <a:t>		a multitude condemned to die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5740426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</TotalTime>
  <Words>65</Words>
  <Application>Microsoft Office PowerPoint</Application>
  <PresentationFormat>On-screen Show (4:3)</PresentationFormat>
  <Paragraphs>89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2014-02-20T03:09:54Z</dcterms:created>
  <dcterms:modified xsi:type="dcterms:W3CDTF">2014-02-20T03:13:53Z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